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9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22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457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06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45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32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31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1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96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2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B6120-152C-41B5-BEC0-EFD80AE8F79A}" type="datetimeFigureOut">
              <a:rPr lang="pt-BR" smtClean="0"/>
              <a:t>05/04/2023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A5F0-8693-4884-8585-B8C98D6075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C:\Users\user\Desktop\Conlape\logo conlap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4" descr="C:\Users\user\Desktop\Conlape\logo conlape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9" y="134662"/>
            <a:ext cx="8880921" cy="1652835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612774" y="2073440"/>
            <a:ext cx="74876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  <a:latin typeface="Arial Black" pitchFamily="34" charset="0"/>
              </a:rPr>
              <a:t>TÍTULO DO ARTIGO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0375" y="2996952"/>
            <a:ext cx="7391074" cy="138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Autor(res):</a:t>
            </a:r>
          </a:p>
          <a:p>
            <a:pPr>
              <a:lnSpc>
                <a:spcPct val="120000"/>
              </a:lnSpc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Instituição de Ensino:</a:t>
            </a:r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286" y="5677568"/>
            <a:ext cx="1291849" cy="1180431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305C86E-6A00-1226-BE92-AA32948C3F6C}"/>
              </a:ext>
            </a:extLst>
          </p:cNvPr>
          <p:cNvSpPr txBox="1"/>
          <p:nvPr/>
        </p:nvSpPr>
        <p:spPr>
          <a:xfrm>
            <a:off x="3059832" y="6309319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316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32152" y="1506773"/>
            <a:ext cx="51092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Considerações Iniciais: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41987" y="2852936"/>
            <a:ext cx="8784976" cy="360040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151AA1E-3B25-EE41-4C5E-03EF33C90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179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38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32152" y="1506773"/>
            <a:ext cx="64554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Fundamentação Teórica:</a:t>
            </a:r>
          </a:p>
          <a:p>
            <a:r>
              <a:rPr lang="pt-BR" sz="3000" dirty="0">
                <a:latin typeface="Arial Black" pitchFamily="34" charset="0"/>
              </a:rPr>
              <a:t>(principais autores utilizados)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7504" y="3068960"/>
            <a:ext cx="8784976" cy="36004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Recomendamos que a ênfase da apresentação seja nos resultados obtidos.</a:t>
            </a: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O número máximo total de slides recomendado é 10.</a:t>
            </a: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que calcule o tempo que gastará para apresentar cada slide de modo a não ultrapassar os 12 minutos.</a:t>
            </a: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não utilizar fontes de tamanho inferior a 16pt.</a:t>
            </a:r>
          </a:p>
          <a:p>
            <a:pPr marL="0" lv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151AA1E-3B25-EE41-4C5E-03EF33C900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179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2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1477366"/>
            <a:ext cx="4761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Arial Black" pitchFamily="34" charset="0"/>
              </a:rPr>
              <a:t>Objetivo geral da pesquisa:</a:t>
            </a:r>
          </a:p>
        </p:txBody>
      </p:sp>
      <p:sp>
        <p:nvSpPr>
          <p:cNvPr id="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2163427"/>
            <a:ext cx="8388426" cy="130752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400" dirty="0" err="1">
                <a:latin typeface="Arial" pitchFamily="34" charset="0"/>
                <a:cs typeface="Arial" pitchFamily="34" charset="0"/>
              </a:rPr>
              <a:t>Xxx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AE85C6C-FFF2-6426-AB94-4484B64AFA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FC669275-8F18-E43D-640B-EC6E13D786B5}"/>
              </a:ext>
            </a:extLst>
          </p:cNvPr>
          <p:cNvSpPr/>
          <p:nvPr/>
        </p:nvSpPr>
        <p:spPr>
          <a:xfrm>
            <a:off x="305264" y="3853837"/>
            <a:ext cx="3902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Arial Black" pitchFamily="34" charset="0"/>
              </a:rPr>
              <a:t>Objetivos específicos: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58BED2BB-87AA-E2AB-8628-959E00BC9C3B}"/>
              </a:ext>
            </a:extLst>
          </p:cNvPr>
          <p:cNvSpPr txBox="1">
            <a:spLocks/>
          </p:cNvSpPr>
          <p:nvPr/>
        </p:nvSpPr>
        <p:spPr>
          <a:xfrm>
            <a:off x="377787" y="4433497"/>
            <a:ext cx="8388426" cy="1894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err="1">
                <a:latin typeface="Arial" pitchFamily="34" charset="0"/>
                <a:cs typeface="Arial" pitchFamily="34" charset="0"/>
              </a:rPr>
              <a:t>Xxx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dirty="0" err="1">
                <a:latin typeface="Arial" pitchFamily="34" charset="0"/>
                <a:cs typeface="Arial" pitchFamily="34" charset="0"/>
              </a:rPr>
              <a:t>Xxx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400" dirty="0" err="1">
                <a:latin typeface="Arial" pitchFamily="34" charset="0"/>
                <a:cs typeface="Arial" pitchFamily="34" charset="0"/>
              </a:rPr>
              <a:t>Xxx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5D87F9A-034C-8E27-A564-30FE6D6099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8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1497881"/>
            <a:ext cx="67119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Procedimentos metodológicos: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5" y="2276872"/>
            <a:ext cx="8424936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Apresentar o método e a metodologia utilizados na pesquisa.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3E67651-FD00-7FF0-8AEB-BE1FEF0FC5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3BBC465-79CE-0073-E3D0-8AAC905706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6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67544" y="1509329"/>
            <a:ext cx="528708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Resultados e discussão: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7544" y="2132856"/>
            <a:ext cx="8352928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Apresentar o método e a metodologia utilizados na pesquisa, bem como, pode ser indicado as fontes de pesquisa 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7822070-D26E-A056-5A1D-6456BA79CE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7EC8C94-08AF-5CB3-0A6B-4B324ED1A0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5857" y="1412776"/>
            <a:ext cx="49810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Considerações finais:  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25857" y="1973646"/>
            <a:ext cx="8494616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os elementos finais da pesquisa desenvolvida.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3E45266-3637-731F-8890-9B5E60ACA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67D6AA3-BB48-4537-B532-6FC4ED700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9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39017" y="1497881"/>
            <a:ext cx="30763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>
                <a:latin typeface="Arial Black" pitchFamily="34" charset="0"/>
              </a:rPr>
              <a:t>Referências:  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39017" y="2071200"/>
            <a:ext cx="8496944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as referências utilizadas nesta apresentação, formatadas em conformidade com a ABNT  e em ordem alfabética.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2FE6223-B8ED-260E-E4CE-29C99AE59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021" y="20447"/>
            <a:ext cx="1291851" cy="118043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9084A21-B817-AFE3-4C94-3FECED8A79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5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C:\Users\user\Desktop\Conlape\logo conlap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4" descr="C:\Users\user\Desktop\Conlape\logo conlape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648735" y="2924944"/>
            <a:ext cx="68384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 Black" pitchFamily="34" charset="0"/>
              </a:rPr>
              <a:t>Obrigado(a)!</a:t>
            </a:r>
            <a:endParaRPr lang="pt-BR" sz="3000" b="1" dirty="0">
              <a:latin typeface="Arial Black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CE5F591-FC0E-BDE2-E0FD-01E7D8B8B1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805" y="38761"/>
            <a:ext cx="1291851" cy="118043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1845F26-6AAC-9EEA-601D-E958DB8C43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40" y="0"/>
            <a:ext cx="5735568" cy="118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14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163</Words>
  <Application>Microsoft Office PowerPoint</Application>
  <PresentationFormat>Apresentação na tela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apresetação</dc:title>
  <dc:creator>user</dc:creator>
  <cp:lastModifiedBy>Penha Santos</cp:lastModifiedBy>
  <cp:revision>23</cp:revision>
  <dcterms:created xsi:type="dcterms:W3CDTF">2023-03-20T11:30:26Z</dcterms:created>
  <dcterms:modified xsi:type="dcterms:W3CDTF">2023-04-05T11:48:31Z</dcterms:modified>
</cp:coreProperties>
</file>